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74" r:id="rId9"/>
    <p:sldId id="264" r:id="rId10"/>
    <p:sldId id="265" r:id="rId11"/>
    <p:sldId id="262" r:id="rId12"/>
    <p:sldId id="263" r:id="rId13"/>
    <p:sldId id="266" r:id="rId14"/>
    <p:sldId id="273" r:id="rId15"/>
    <p:sldId id="267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A39D0-ECD1-408A-9465-4610462ED633}" v="264" dt="2020-01-28T11:09:16.6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undo custSel addSld modSld sldOrd">
      <pc:chgData name="Moritz Gimpel-Henning" userId="f79543f5d8e2653f" providerId="LiveId" clId="{DE7A39D0-ECD1-408A-9465-4610462ED633}" dt="2020-01-28T11:09:16.612" v="1242"/>
      <pc:docMkLst>
        <pc:docMk/>
      </pc:docMkLst>
      <pc:sldChg chg="ord">
        <pc:chgData name="Moritz Gimpel-Henning" userId="f79543f5d8e2653f" providerId="LiveId" clId="{DE7A39D0-ECD1-408A-9465-4610462ED633}" dt="2020-01-28T10:49:12.172" v="1011"/>
        <pc:sldMkLst>
          <pc:docMk/>
          <pc:sldMk cId="0" sldId="262"/>
        </pc:sldMkLst>
      </pc:sldChg>
      <pc:sldChg chg="addSp delSp modSp ord modAnim">
        <pc:chgData name="Moritz Gimpel-Henning" userId="f79543f5d8e2653f" providerId="LiveId" clId="{DE7A39D0-ECD1-408A-9465-4610462ED633}" dt="2020-01-28T11:06:22.312" v="1224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8:22.412" v="1005"/>
        <pc:sldMkLst>
          <pc:docMk/>
          <pc:sldMk cId="0" sldId="264"/>
        </pc:sldMkLst>
      </pc:sldChg>
      <pc:sldChg chg="modSp ord modAnim">
        <pc:chgData name="Moritz Gimpel-Henning" userId="f79543f5d8e2653f" providerId="LiveId" clId="{DE7A39D0-ECD1-408A-9465-4610462ED633}" dt="2020-01-28T11:04:43.292" v="121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6:59.384" v="1230"/>
        <pc:sldMkLst>
          <pc:docMk/>
          <pc:sldMk cId="0" sldId="268"/>
        </pc:sldMkLst>
        <pc:spChg chg="mod">
          <ac:chgData name="Moritz Gimpel-Henning" userId="f79543f5d8e2653f" providerId="LiveId" clId="{DE7A39D0-ECD1-408A-9465-4610462ED633}" dt="2020-01-28T10:59:05.872" v="1165" actId="20577"/>
          <ac:spMkLst>
            <pc:docMk/>
            <pc:sldMk cId="0" sldId="268"/>
            <ac:spMk id="21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9:16.612" v="1242"/>
        <pc:sldMkLst>
          <pc:docMk/>
          <pc:sldMk cId="0" sldId="269"/>
        </pc:sldMkLst>
        <pc:spChg chg="mod">
          <ac:chgData name="Moritz Gimpel-Henning" userId="f79543f5d8e2653f" providerId="LiveId" clId="{DE7A39D0-ECD1-408A-9465-4610462ED633}" dt="2020-01-28T10:53:09.267" v="1025" actId="1410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48.302" v="1030" actId="1076"/>
          <ac:spMkLst>
            <pc:docMk/>
            <pc:sldMk cId="0" sldId="269"/>
            <ac:spMk id="22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35.742" v="1028" actId="404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2:04.594" v="1024" actId="1076"/>
          <ac:spMkLst>
            <pc:docMk/>
            <pc:sldMk cId="0" sldId="269"/>
            <ac:spMk id="224" creationId="{00000000-0000-0000-0000-000000000000}"/>
          </ac:spMkLst>
        </pc:spChg>
        <pc:graphicFrameChg chg="mod modGraphic">
          <ac:chgData name="Moritz Gimpel-Henning" userId="f79543f5d8e2653f" providerId="LiveId" clId="{DE7A39D0-ECD1-408A-9465-4610462ED633}" dt="2020-01-28T10:57:00.076" v="1105" actId="20577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modSp">
        <pc:chgData name="Moritz Gimpel-Henning" userId="f79543f5d8e2653f" providerId="LiveId" clId="{DE7A39D0-ECD1-408A-9465-4610462ED633}" dt="2020-01-28T10:58:11.702" v="1163" actId="20577"/>
        <pc:sldMkLst>
          <pc:docMk/>
          <pc:sldMk cId="0" sldId="271"/>
        </pc:sldMkLst>
        <pc:spChg chg="mod">
          <ac:chgData name="Moritz Gimpel-Henning" userId="f79543f5d8e2653f" providerId="LiveId" clId="{DE7A39D0-ECD1-408A-9465-4610462ED633}" dt="2020-01-28T10:58:11.702" v="1163" actId="20577"/>
          <ac:spMkLst>
            <pc:docMk/>
            <pc:sldMk cId="0" sldId="271"/>
            <ac:spMk id="240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">
        <pc:chgData name="Moritz Gimpel-Henning" userId="f79543f5d8e2653f" providerId="LiveId" clId="{DE7A39D0-ECD1-408A-9465-4610462ED633}" dt="2020-01-28T10:43:48.938" v="914" actId="15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 ord">
        <pc:chgData name="Moritz Gimpel-Henning" userId="f79543f5d8e2653f" providerId="LiveId" clId="{DE7A39D0-ECD1-408A-9465-4610462ED633}" dt="2020-01-28T10:48:17.952" v="1003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de-DE" dirty="0" err="1"/>
              <a:t>Disadvantages</a:t>
            </a:r>
            <a:r>
              <a:rPr lang="de-DE" dirty="0"/>
              <a:t>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de-DE" dirty="0"/>
              <a:t>Advantages</a:t>
            </a:r>
          </a:p>
          <a:p>
            <a:pPr lvl="1"/>
            <a:r>
              <a:rPr lang="de-DE" dirty="0"/>
              <a:t>Long </a:t>
            </a:r>
            <a:r>
              <a:rPr lang="de-DE" dirty="0" err="1"/>
              <a:t>lifetime</a:t>
            </a:r>
            <a:endParaRPr lang="de-DE" dirty="0"/>
          </a:p>
          <a:p>
            <a:pPr lvl="1"/>
            <a:r>
              <a:rPr lang="de-DE" dirty="0" err="1"/>
              <a:t>Fulfills</a:t>
            </a:r>
            <a:r>
              <a:rPr lang="de-DE" dirty="0"/>
              <a:t> </a:t>
            </a:r>
            <a:r>
              <a:rPr lang="de-DE" dirty="0" err="1"/>
              <a:t>Cost-Criteria</a:t>
            </a:r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X: Power-to-Gas concepts</a:t>
            </a:r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</a:t>
            </a:r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r>
              <a:rPr lang="de-DE" dirty="0"/>
              <a:t>Advantages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CC648-FDE4-453B-9CCB-F45D4885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3EEF3D-403B-4042-99C1-7574FACA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 </a:t>
            </a:r>
          </a:p>
          <a:p>
            <a:endParaRPr lang="de-DE" dirty="0"/>
          </a:p>
          <a:p>
            <a:endParaRPr lang="de-DE" dirty="0"/>
          </a:p>
          <a:p>
            <a:r>
              <a:rPr lang="en-GB" dirty="0"/>
              <a:t>Disadvantages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7979485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Office PowerPoint</Application>
  <PresentationFormat>Bildschirmpräsentation (4:3)</PresentationFormat>
  <Paragraphs>177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Moritz Gimpel-Henning</cp:lastModifiedBy>
  <cp:revision>1</cp:revision>
  <dcterms:modified xsi:type="dcterms:W3CDTF">2020-01-28T11:09:23Z</dcterms:modified>
</cp:coreProperties>
</file>